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amp;ehk=agQog49DM3avjBkQ2uTztw&amp;r=0&amp;pid=OfficeInsert"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62" r:id="rId2"/>
    <p:sldId id="256" r:id="rId3"/>
    <p:sldId id="257" r:id="rId4"/>
    <p:sldId id="259" r:id="rId5"/>
    <p:sldId id="258" r:id="rId6"/>
    <p:sldId id="261" r:id="rId7"/>
    <p:sldId id="260"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63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521540386"/>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621904549"/>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99271870"/>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14759839"/>
      </p:ext>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120982203"/>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327668975"/>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2008784650"/>
      </p:ext>
    </p:extLst>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461240961"/>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341546838"/>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729283576"/>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790778201"/>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1702875374"/>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031307193"/>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2042328921"/>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416447519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404893915"/>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6FA6C-A406-4D4C-B56B-F972FC807CE8}" type="datetimeFigureOut">
              <a:rPr lang="en-US" smtClean="0"/>
              <a:pPr/>
              <a:t>11/3/2017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714672197"/>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32A6FA6C-A406-4D4C-B56B-F972FC807CE8}" type="datetimeFigureOut">
              <a:rPr lang="en-US" smtClean="0"/>
              <a:pPr/>
              <a:t>11/3/2017</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58DA8EF7-E5F1-4785-9DD2-5E4B39FFC360}" type="slidenum">
              <a:rPr lang="en-US" smtClean="0"/>
              <a:pPr/>
              <a:t>‹#›</a:t>
            </a:fld>
            <a:endParaRPr lang="en-US" dirty="0"/>
          </a:p>
        </p:txBody>
      </p:sp>
    </p:spTree>
    <p:extLst>
      <p:ext uri="{BB962C8B-B14F-4D97-AF65-F5344CB8AC3E}">
        <p14:creationId xmlns:p14="http://schemas.microsoft.com/office/powerpoint/2010/main" val="354265738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ransition spd="slow">
    <p:randomBar dir="vert"/>
  </p:transition>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amp;ehk=agQog49DM3avjBkQ2uTztw&amp;r=0&amp;pid=OfficeInsert"/><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90A5-688C-453B-BA28-8D1A6372103C}"/>
              </a:ext>
            </a:extLst>
          </p:cNvPr>
          <p:cNvSpPr>
            <a:spLocks noGrp="1"/>
          </p:cNvSpPr>
          <p:nvPr>
            <p:ph type="title"/>
          </p:nvPr>
        </p:nvSpPr>
        <p:spPr>
          <a:xfrm>
            <a:off x="685332" y="618518"/>
            <a:ext cx="7773338" cy="1596177"/>
          </a:xfrm>
        </p:spPr>
        <p:txBody>
          <a:bodyPr/>
          <a:lstStyle/>
          <a:p>
            <a:endParaRPr lang="en-US"/>
          </a:p>
        </p:txBody>
      </p:sp>
      <p:pic>
        <p:nvPicPr>
          <p:cNvPr id="5" name="Content Placeholder 4" descr="A red curtain&#10;&#10;Description generated with high confidence">
            <a:extLst>
              <a:ext uri="{FF2B5EF4-FFF2-40B4-BE49-F238E27FC236}">
                <a16:creationId xmlns:a16="http://schemas.microsoft.com/office/drawing/2014/main" id="{A0D7D355-4799-48B8-BA45-D894DE036BD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958" y="-76200"/>
            <a:ext cx="9141041" cy="7161306"/>
          </a:xfrm>
        </p:spPr>
      </p:pic>
      <p:pic>
        <p:nvPicPr>
          <p:cNvPr id="6" name="Picture 5">
            <a:extLst>
              <a:ext uri="{FF2B5EF4-FFF2-40B4-BE49-F238E27FC236}">
                <a16:creationId xmlns:a16="http://schemas.microsoft.com/office/drawing/2014/main" id="{971AB971-A99F-4891-87BE-FB945FE1DDF5}"/>
              </a:ext>
            </a:extLst>
          </p:cNvPr>
          <p:cNvPicPr>
            <a:picLocks noChangeAspect="1"/>
          </p:cNvPicPr>
          <p:nvPr/>
        </p:nvPicPr>
        <p:blipFill>
          <a:blip r:embed="rId3"/>
          <a:stretch>
            <a:fillRect/>
          </a:stretch>
        </p:blipFill>
        <p:spPr>
          <a:xfrm>
            <a:off x="-320802" y="-381001"/>
            <a:ext cx="10303002" cy="7548203"/>
          </a:xfrm>
          <a:prstGeom prst="rect">
            <a:avLst/>
          </a:prstGeom>
        </p:spPr>
      </p:pic>
    </p:spTree>
    <p:extLst>
      <p:ext uri="{BB962C8B-B14F-4D97-AF65-F5344CB8AC3E}">
        <p14:creationId xmlns:p14="http://schemas.microsoft.com/office/powerpoint/2010/main" val="22383133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2C2F4-3DE8-4946-A834-28B7AC0F6C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A picture containing electronics&#10;&#10;Description generated with high confidence">
            <a:extLst>
              <a:ext uri="{FF2B5EF4-FFF2-40B4-BE49-F238E27FC236}">
                <a16:creationId xmlns:a16="http://schemas.microsoft.com/office/drawing/2014/main" id="{9D56D576-2007-4499-96AC-B7E9FF3AA77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7382638-BF4F-4F5E-8D57-D4958D1DFD65}"/>
              </a:ext>
            </a:extLst>
          </p:cNvPr>
          <p:cNvPicPr>
            <a:picLocks noChangeAspect="1"/>
          </p:cNvPicPr>
          <p:nvPr/>
        </p:nvPicPr>
        <p:blipFill rotWithShape="1">
          <a:blip r:embed="rId3"/>
          <a:srcRect b="18519"/>
          <a:stretch/>
        </p:blipFill>
        <p:spPr>
          <a:xfrm>
            <a:off x="20" y="10"/>
            <a:ext cx="9143980" cy="4190990"/>
          </a:xfrm>
          <a:prstGeom prst="rect">
            <a:avLst/>
          </a:prstGeom>
          <a:ln>
            <a:noFill/>
          </a:ln>
          <a:effectLst>
            <a:outerShdw blurRad="190500" algn="tl" rotWithShape="0">
              <a:srgbClr val="000000">
                <a:alpha val="70000"/>
              </a:srgbClr>
            </a:outerShdw>
          </a:effectLst>
        </p:spPr>
      </p:pic>
      <p:cxnSp>
        <p:nvCxnSpPr>
          <p:cNvPr id="13" name="Straight Connector 12">
            <a:extLst>
              <a:ext uri="{FF2B5EF4-FFF2-40B4-BE49-F238E27FC236}">
                <a16:creationId xmlns:a16="http://schemas.microsoft.com/office/drawing/2014/main" id="{07D6C532-9E83-439A-B096-039D52AE187F}"/>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9144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15" name="Picture 14" descr="A picture containing pool ball&#10;&#10;Description generated with high confidence">
            <a:extLst>
              <a:ext uri="{FF2B5EF4-FFF2-40B4-BE49-F238E27FC236}">
                <a16:creationId xmlns:a16="http://schemas.microsoft.com/office/drawing/2014/main" id="{774B9966-34A1-4CB2-B8B2-38900CF356F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859536" y="4437888"/>
            <a:ext cx="7424928" cy="1116711"/>
          </a:xfrm>
        </p:spPr>
        <p:txBody>
          <a:bodyPr>
            <a:normAutofit/>
          </a:bodyPr>
          <a:lstStyle/>
          <a:p>
            <a:r>
              <a:rPr lang="en-US" dirty="0">
                <a:latin typeface="Candara" panose="020E0502030303020204" pitchFamily="34" charset="0"/>
              </a:rPr>
              <a:t>Desalination project</a:t>
            </a:r>
          </a:p>
        </p:txBody>
      </p:sp>
      <p:sp>
        <p:nvSpPr>
          <p:cNvPr id="3" name="Subtitle 2"/>
          <p:cNvSpPr>
            <a:spLocks noGrp="1"/>
          </p:cNvSpPr>
          <p:nvPr>
            <p:ph type="subTitle" idx="1"/>
          </p:nvPr>
        </p:nvSpPr>
        <p:spPr>
          <a:xfrm>
            <a:off x="1313259" y="5481448"/>
            <a:ext cx="6517482" cy="535939"/>
          </a:xfrm>
        </p:spPr>
        <p:txBody>
          <a:bodyPr>
            <a:normAutofit/>
          </a:bodyPr>
          <a:lstStyle/>
          <a:p>
            <a:r>
              <a:rPr lang="en-US" sz="2000">
                <a:solidFill>
                  <a:schemeClr val="tx1">
                    <a:lumMod val="50000"/>
                    <a:lumOff val="50000"/>
                  </a:schemeClr>
                </a:solidFill>
                <a:latin typeface="Microsoft Yi Baiti" panose="03000500000000000000" pitchFamily="66" charset="0"/>
                <a:ea typeface="Microsoft Yi Baiti" panose="03000500000000000000" pitchFamily="66" charset="0"/>
              </a:rPr>
              <a:t>Aariana Griffin, Emily Lewis, Esther Kwon, Diya Patel </a:t>
            </a:r>
          </a:p>
          <a:p>
            <a:endParaRPr lang="en-US" sz="2000">
              <a:solidFill>
                <a:schemeClr val="tx1">
                  <a:lumMod val="50000"/>
                  <a:lumOff val="50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ndara" panose="020E0502030303020204" pitchFamily="34" charset="0"/>
              </a:rPr>
              <a:t>Overview</a:t>
            </a:r>
            <a:r>
              <a:rPr lang="en-US" dirty="0"/>
              <a:t> </a:t>
            </a:r>
          </a:p>
        </p:txBody>
      </p:sp>
      <p:sp>
        <p:nvSpPr>
          <p:cNvPr id="2" name="Content Placeholder 1"/>
          <p:cNvSpPr>
            <a:spLocks noGrp="1"/>
          </p:cNvSpPr>
          <p:nvPr>
            <p:ph sz="quarter" idx="13"/>
          </p:nvPr>
        </p:nvSpPr>
        <p:spPr/>
        <p:txBody>
          <a:bodyPr>
            <a:noAutofit/>
          </a:bodyPr>
          <a:lstStyle/>
          <a:p>
            <a:pPr>
              <a:buFont typeface="Wingdings" panose="05000000000000000000" pitchFamily="2" charset="2"/>
              <a:buChar char="Ø"/>
            </a:pPr>
            <a:r>
              <a:rPr lang="en-US" sz="2400" dirty="0">
                <a:latin typeface="Microsoft Yi Baiti" panose="03000500000000000000" pitchFamily="66" charset="0"/>
                <a:ea typeface="Microsoft Yi Baiti" panose="03000500000000000000" pitchFamily="66" charset="0"/>
              </a:rPr>
              <a:t>Our desalination idea is reasonably priced and resourceful. Using the power or the tides, water can flow into a rectangular contraption lined with reverse-osmosis filters. Then the tides can lower, collecting filtered water. The water can then be used in many different ways. This filter can clean itself and requires less maintenance than mechanisms in the status quo. </a:t>
            </a: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740C18D-3A46-4FA7-A5F5-31605D6A32A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49A1B031-5798-4670-870A-70D97AFB69D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8">
            <a:extLst>
              <a:ext uri="{FF2B5EF4-FFF2-40B4-BE49-F238E27FC236}">
                <a16:creationId xmlns:a16="http://schemas.microsoft.com/office/drawing/2014/main" id="{7EF845F2-57F5-4A75-BF91-1FB040537EF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81118" y="3453413"/>
            <a:ext cx="5628572" cy="3166071"/>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6" name="Content Placeholder 15">
            <a:extLst>
              <a:ext uri="{FF2B5EF4-FFF2-40B4-BE49-F238E27FC236}">
                <a16:creationId xmlns:a16="http://schemas.microsoft.com/office/drawing/2014/main" id="{23E13013-40B8-45F1-A9F8-F24FA0739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22" y="146328"/>
            <a:ext cx="5619126" cy="316075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5" name="Picture 34">
            <a:extLst>
              <a:ext uri="{FF2B5EF4-FFF2-40B4-BE49-F238E27FC236}">
                <a16:creationId xmlns:a16="http://schemas.microsoft.com/office/drawing/2014/main" id="{DA433A99-8F08-41BB-8FC4-1B315C501D0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Rectangle 15">
            <a:extLst>
              <a:ext uri="{FF2B5EF4-FFF2-40B4-BE49-F238E27FC236}">
                <a16:creationId xmlns:a16="http://schemas.microsoft.com/office/drawing/2014/main" id="{A34B7908-93B7-455C-8353-E41EE07772E3}"/>
              </a:ext>
            </a:extLst>
          </p:cNvPr>
          <p:cNvSpPr/>
          <p:nvPr/>
        </p:nvSpPr>
        <p:spPr>
          <a:xfrm>
            <a:off x="6268556" y="2822116"/>
            <a:ext cx="2685095"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Diagram</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ndara" panose="020E0502030303020204" pitchFamily="34" charset="0"/>
              </a:rPr>
              <a:t>Materials/Cost</a:t>
            </a:r>
          </a:p>
        </p:txBody>
      </p:sp>
      <p:sp>
        <p:nvSpPr>
          <p:cNvPr id="2" name="Content Placeholder 1"/>
          <p:cNvSpPr>
            <a:spLocks noGrp="1"/>
          </p:cNvSpPr>
          <p:nvPr>
            <p:ph sz="quarter" idx="13"/>
          </p:nvPr>
        </p:nvSpPr>
        <p:spPr/>
        <p:txBody>
          <a:bodyPr/>
          <a:lstStyle/>
          <a:p>
            <a:pPr>
              <a:buFont typeface="Wingdings" panose="05000000000000000000" pitchFamily="2" charset="2"/>
              <a:buChar char="Ø"/>
            </a:pPr>
            <a:r>
              <a:rPr lang="en-US" dirty="0">
                <a:latin typeface="Microsoft Yi Baiti" panose="03000500000000000000" pitchFamily="66" charset="0"/>
                <a:ea typeface="Microsoft Yi Baiti" panose="03000500000000000000" pitchFamily="66" charset="0"/>
              </a:rPr>
              <a:t> </a:t>
            </a:r>
            <a:r>
              <a:rPr lang="en-US" sz="2400" dirty="0">
                <a:latin typeface="Microsoft Yi Baiti" panose="03000500000000000000" pitchFamily="66" charset="0"/>
                <a:ea typeface="Microsoft Yi Baiti" panose="03000500000000000000" pitchFamily="66" charset="0"/>
              </a:rPr>
              <a:t>Aluminum (1 panel)- $50-150                                            </a:t>
            </a:r>
          </a:p>
          <a:p>
            <a:pPr>
              <a:buFont typeface="Wingdings" panose="05000000000000000000" pitchFamily="2" charset="2"/>
              <a:buChar char="Ø"/>
            </a:pPr>
            <a:r>
              <a:rPr lang="en-US" sz="2400" dirty="0">
                <a:latin typeface="Microsoft Yi Baiti" panose="03000500000000000000" pitchFamily="66" charset="0"/>
                <a:ea typeface="Microsoft Yi Baiti" panose="03000500000000000000" pitchFamily="66" charset="0"/>
              </a:rPr>
              <a:t> Nails (1 lb. pack)- $3-12                                                   </a:t>
            </a:r>
          </a:p>
          <a:p>
            <a:pPr>
              <a:buFont typeface="Wingdings" panose="05000000000000000000" pitchFamily="2" charset="2"/>
              <a:buChar char="Ø"/>
            </a:pPr>
            <a:r>
              <a:rPr lang="en-US" sz="2400" dirty="0">
                <a:latin typeface="Microsoft Yi Baiti" panose="03000500000000000000" pitchFamily="66" charset="0"/>
                <a:ea typeface="Microsoft Yi Baiti" panose="03000500000000000000" pitchFamily="66" charset="0"/>
              </a:rPr>
              <a:t> Desalination Filter- $60-9000                                 </a:t>
            </a:r>
          </a:p>
          <a:p>
            <a:pPr>
              <a:buFont typeface="Wingdings" panose="05000000000000000000" pitchFamily="2" charset="2"/>
              <a:buChar char="Ø"/>
            </a:pPr>
            <a:r>
              <a:rPr lang="en-US" sz="2400" dirty="0">
                <a:latin typeface="Microsoft Yi Baiti" panose="03000500000000000000" pitchFamily="66" charset="0"/>
                <a:ea typeface="Microsoft Yi Baiti" panose="03000500000000000000" pitchFamily="66" charset="0"/>
              </a:rPr>
              <a:t> Pipes (plastic or rubber)- $10-20</a:t>
            </a: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ndara" panose="020E0502030303020204" pitchFamily="34" charset="0"/>
              </a:rPr>
              <a:t>Related Ideas/Inventions</a:t>
            </a:r>
          </a:p>
        </p:txBody>
      </p:sp>
      <p:sp>
        <p:nvSpPr>
          <p:cNvPr id="2" name="Content Placeholder 1"/>
          <p:cNvSpPr>
            <a:spLocks noGrp="1"/>
          </p:cNvSpPr>
          <p:nvPr>
            <p:ph sz="quarter" idx="13"/>
          </p:nvPr>
        </p:nvSpPr>
        <p:spPr/>
        <p:txBody>
          <a:bodyPr>
            <a:normAutofit/>
          </a:bodyPr>
          <a:lstStyle/>
          <a:p>
            <a:endParaRPr lang="en-US" sz="2400" dirty="0">
              <a:latin typeface="Microsoft Yi Baiti" panose="03000500000000000000" pitchFamily="66" charset="0"/>
              <a:ea typeface="Microsoft Yi Baiti" panose="03000500000000000000" pitchFamily="66" charset="0"/>
            </a:endParaRPr>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332" y="618518"/>
            <a:ext cx="7773338" cy="1596177"/>
          </a:xfrm>
        </p:spPr>
        <p:txBody>
          <a:bodyPr/>
          <a:lstStyle/>
          <a:p>
            <a:r>
              <a:rPr lang="en-US">
                <a:latin typeface="Candara" panose="020E0502030303020204" pitchFamily="34" charset="0"/>
              </a:rPr>
              <a:t>How It Works (in detail)</a:t>
            </a:r>
            <a:endParaRPr lang="en-US" dirty="0">
              <a:latin typeface="Candara" panose="020E0502030303020204" pitchFamily="34" charset="0"/>
            </a:endParaRPr>
          </a:p>
        </p:txBody>
      </p:sp>
      <p:sp>
        <p:nvSpPr>
          <p:cNvPr id="2" name="Content Placeholder 1"/>
          <p:cNvSpPr>
            <a:spLocks noGrp="1"/>
          </p:cNvSpPr>
          <p:nvPr>
            <p:ph sz="quarter" idx="13"/>
          </p:nvPr>
        </p:nvSpPr>
        <p:spPr/>
        <p:txBody>
          <a:bodyPr>
            <a:normAutofit/>
          </a:bodyPr>
          <a:lstStyle/>
          <a:p>
            <a:r>
              <a:rPr lang="en-US" sz="2400" dirty="0">
                <a:latin typeface="Microsoft Yi Baiti" panose="03000500000000000000" pitchFamily="66" charset="0"/>
                <a:ea typeface="Microsoft Yi Baiti" panose="03000500000000000000" pitchFamily="66" charset="0"/>
              </a:rPr>
              <a:t>The machine works in a very simple sense. It is placed in a way so that when the tide is at its lowest point for the year it will be 15 feet under the water. It is placed 15 feet under because that is the minimum pressure required</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Drop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104</TotalTime>
  <Words>176</Words>
  <Application>Microsoft Office PowerPoint</Application>
  <PresentationFormat>On-screen Show (4:3)</PresentationFormat>
  <Paragraphs>13</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Candara</vt:lpstr>
      <vt:lpstr>Microsoft Yi Baiti</vt:lpstr>
      <vt:lpstr>Tw Cen MT</vt:lpstr>
      <vt:lpstr>Wingdings</vt:lpstr>
      <vt:lpstr>Droplet</vt:lpstr>
      <vt:lpstr>PowerPoint Presentation</vt:lpstr>
      <vt:lpstr>Desalination project</vt:lpstr>
      <vt:lpstr>Overview </vt:lpstr>
      <vt:lpstr>PowerPoint Presentation</vt:lpstr>
      <vt:lpstr>Materials/Cost</vt:lpstr>
      <vt:lpstr>Related Ideas/Inventions</vt:lpstr>
      <vt:lpstr>How It Works (in detail)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our Idea</dc:title>
  <dc:creator>Windows User</dc:creator>
  <cp:lastModifiedBy>Emily Lewis</cp:lastModifiedBy>
  <cp:revision>13</cp:revision>
  <dcterms:created xsi:type="dcterms:W3CDTF">2017-10-15T18:41:53Z</dcterms:created>
  <dcterms:modified xsi:type="dcterms:W3CDTF">2017-11-04T01:22:25Z</dcterms:modified>
</cp:coreProperties>
</file>